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RobotoMon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3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b7efc9350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36b7efc9350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6b7efc935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6b7efc935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b7efc935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36b7efc935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6b7efc9350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6b7efc9350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b7efc935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36b7efc935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6b7efc935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36b7efc935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6b7efc9350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36b7efc9350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6b7efc9350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36b7efc9350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6b7efc9350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36b7efc9350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6b7efc9350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36b7efc9350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6b7efc9350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36b7efc9350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6b7efc9350_2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6b7efc9350_2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6a065c8c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36a065c8c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6a065c8cc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36a065c8cc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6b7efc9350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36b7efc9350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6a065c8cc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36a065c8cc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6c2bdfde7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g36c2bdfde7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b7efc9350_2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36b7efc9350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b7efc93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36b7efc93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b7efc935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36b7efc935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6b7efc935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36b7efc935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b7efc935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36b7efc935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b7efc935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36b7efc935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6b7efc935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36b7efc935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3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hyperlink" Target="http://main.py" TargetMode="External"/><Relationship Id="rId5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hyperlink" Target="https://www.pygame.org/docs/" TargetMode="External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hyperlink" Target="http://drive.google.com/file/d/1m-nN7M-796gwwzZQbw73c2owLbVaYJiV/view" TargetMode="External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5"/>
          <p:cNvSpPr txBox="1"/>
          <p:nvPr/>
        </p:nvSpPr>
        <p:spPr>
          <a:xfrm>
            <a:off x="786400" y="978725"/>
            <a:ext cx="7155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2  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Display &amp; Window Management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25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03650" y="1789475"/>
            <a:ext cx="5938476" cy="303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0" name="Google Shape;18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4"/>
          <p:cNvSpPr txBox="1"/>
          <p:nvPr/>
        </p:nvSpPr>
        <p:spPr>
          <a:xfrm>
            <a:off x="230875" y="186550"/>
            <a:ext cx="876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 is the image of the code and its output 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2" name="Google Shape;182;p34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4"/>
          <p:cNvSpPr txBox="1"/>
          <p:nvPr/>
        </p:nvSpPr>
        <p:spPr>
          <a:xfrm>
            <a:off x="479025" y="1413475"/>
            <a:ext cx="1138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Code:-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84" name="Google Shape;184;p34"/>
          <p:cNvSpPr txBox="1"/>
          <p:nvPr/>
        </p:nvSpPr>
        <p:spPr>
          <a:xfrm>
            <a:off x="353625" y="3423775"/>
            <a:ext cx="1138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Output: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85" name="Google Shape;18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6450" y="2642900"/>
            <a:ext cx="4169748" cy="218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6437" y="536025"/>
            <a:ext cx="4207384" cy="203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/>
        </p:nvSpPr>
        <p:spPr>
          <a:xfrm>
            <a:off x="230875" y="262750"/>
            <a:ext cx="8760300" cy="44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Explanation of the code:-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background </a:t>
            </a:r>
            <a:r>
              <a:rPr lang="en">
                <a:solidFill>
                  <a:schemeClr val="dk1"/>
                </a:solidFill>
              </a:rPr>
              <a:t>= </a:t>
            </a:r>
            <a:r>
              <a:rPr lang="en">
                <a:solidFill>
                  <a:schemeClr val="dk1"/>
                </a:solidFill>
              </a:rPr>
              <a:t>pygame.image.load(r"omogame\Angry-Birds-using-PyGame-CE\media\background.PNG")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This </a:t>
            </a:r>
            <a:r>
              <a:rPr b="1" lang="en" sz="1100">
                <a:solidFill>
                  <a:schemeClr val="dk1"/>
                </a:solidFill>
              </a:rPr>
              <a:t>loads your background image</a:t>
            </a:r>
            <a:r>
              <a:rPr lang="en" sz="1100">
                <a:solidFill>
                  <a:schemeClr val="dk1"/>
                </a:solidFill>
              </a:rPr>
              <a:t> from your computer.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Make sure the file path and image name are exactly correct!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Tip: The </a:t>
            </a: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</a:t>
            </a:r>
            <a:r>
              <a:rPr b="1" lang="en" sz="1100">
                <a:solidFill>
                  <a:schemeClr val="dk1"/>
                </a:solidFill>
              </a:rPr>
              <a:t> before the path</a:t>
            </a:r>
            <a:r>
              <a:rPr lang="en" sz="1100">
                <a:solidFill>
                  <a:schemeClr val="dk1"/>
                </a:solidFill>
              </a:rPr>
              <a:t> (raw string) helps avoid errors from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\</a:t>
            </a:r>
            <a:r>
              <a:rPr lang="en" sz="1100">
                <a:solidFill>
                  <a:schemeClr val="dk1"/>
                </a:solidFill>
              </a:rPr>
              <a:t> in Windows file paths.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background = pygame.transform.scale(background, (WIDTH, HEIGHT))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  </a:t>
            </a: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pygame.transform.scale(...)</a:t>
            </a:r>
            <a:b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chemeClr val="dk1"/>
                </a:solidFill>
              </a:rPr>
              <a:t> This is a function that </a:t>
            </a:r>
            <a:r>
              <a:rPr b="1" lang="en" sz="1100">
                <a:solidFill>
                  <a:schemeClr val="dk1"/>
                </a:solidFill>
              </a:rPr>
              <a:t>resizes (scales)</a:t>
            </a:r>
            <a:r>
              <a:rPr lang="en" sz="1100">
                <a:solidFill>
                  <a:schemeClr val="dk1"/>
                </a:solidFill>
              </a:rPr>
              <a:t> an image surface in Pygame.</a:t>
            </a:r>
            <a:br>
              <a:rPr lang="en" sz="1100">
                <a:solidFill>
                  <a:schemeClr val="dk1"/>
                </a:solidFill>
              </a:rPr>
            </a:b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background</a:t>
            </a:r>
            <a:r>
              <a:rPr b="1" lang="en" sz="1100">
                <a:solidFill>
                  <a:schemeClr val="dk1"/>
                </a:solidFill>
              </a:rPr>
              <a:t> (first part)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This is the image you've already loaded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pygame.image.load(...)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(WIDTH, HEIGHT)</a:t>
            </a:r>
            <a:b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chemeClr val="dk1"/>
                </a:solidFill>
              </a:rPr>
              <a:t> This is the </a:t>
            </a:r>
            <a:r>
              <a:rPr b="1" lang="en" sz="1100">
                <a:solidFill>
                  <a:schemeClr val="dk1"/>
                </a:solidFill>
              </a:rPr>
              <a:t>new size</a:t>
            </a:r>
            <a:r>
              <a:rPr lang="en" sz="1100">
                <a:solidFill>
                  <a:schemeClr val="dk1"/>
                </a:solidFill>
              </a:rPr>
              <a:t> you want the image to be. In your case: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(800, 600)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background =</a:t>
            </a:r>
            <a:b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chemeClr val="dk1"/>
                </a:solidFill>
              </a:rPr>
              <a:t> This means you're </a:t>
            </a:r>
            <a:r>
              <a:rPr b="1" lang="en" sz="1100">
                <a:solidFill>
                  <a:schemeClr val="dk1"/>
                </a:solidFill>
              </a:rPr>
              <a:t>replacing the original image</a:t>
            </a:r>
            <a:r>
              <a:rPr lang="en" sz="1100">
                <a:solidFill>
                  <a:schemeClr val="dk1"/>
                </a:solidFill>
              </a:rPr>
              <a:t> with the </a:t>
            </a:r>
            <a:r>
              <a:rPr b="1" lang="en" sz="1100">
                <a:solidFill>
                  <a:schemeClr val="dk1"/>
                </a:solidFill>
              </a:rPr>
              <a:t>resized version</a:t>
            </a:r>
            <a:r>
              <a:rPr lang="en" sz="1100">
                <a:solidFill>
                  <a:schemeClr val="dk1"/>
                </a:solidFill>
              </a:rPr>
              <a:t>, so you can draw it correctly on the screen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94" name="Google Shape;194;p35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6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6"/>
          <p:cNvSpPr txBox="1"/>
          <p:nvPr/>
        </p:nvSpPr>
        <p:spPr>
          <a:xfrm>
            <a:off x="296250" y="588950"/>
            <a:ext cx="8551500" cy="18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</a:rPr>
              <a:t>screen.blit(background, (0, 0))</a:t>
            </a:r>
            <a:endParaRPr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This </a:t>
            </a:r>
            <a:r>
              <a:rPr b="1" lang="en" sz="1100">
                <a:solidFill>
                  <a:schemeClr val="dk1"/>
                </a:solidFill>
              </a:rPr>
              <a:t>draws the background image</a:t>
            </a:r>
            <a:r>
              <a:rPr lang="en" sz="1100">
                <a:solidFill>
                  <a:schemeClr val="dk1"/>
                </a:solidFill>
              </a:rPr>
              <a:t> onto the screen at position (0, 0), which is the </a:t>
            </a:r>
            <a:r>
              <a:rPr b="1" lang="en" sz="1100">
                <a:solidFill>
                  <a:schemeClr val="dk1"/>
                </a:solidFill>
              </a:rPr>
              <a:t>top-left corner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</a:rPr>
              <a:t>    </a:t>
            </a:r>
            <a:r>
              <a:rPr lang="en">
                <a:solidFill>
                  <a:srgbClr val="274E13"/>
                </a:solidFill>
              </a:rPr>
              <a:t>pygame.display.update()</a:t>
            </a:r>
            <a:endParaRPr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This </a:t>
            </a:r>
            <a:r>
              <a:rPr b="1" lang="en" sz="1100">
                <a:solidFill>
                  <a:schemeClr val="dk1"/>
                </a:solidFill>
              </a:rPr>
              <a:t>updates the screen</a:t>
            </a:r>
            <a:r>
              <a:rPr lang="en" sz="1100">
                <a:solidFill>
                  <a:schemeClr val="dk1"/>
                </a:solidFill>
              </a:rPr>
              <a:t>, so your background image actually appears.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Think of it like pressing "refresh" to show new drawings.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7"/>
          <p:cNvSpPr txBox="1"/>
          <p:nvPr/>
        </p:nvSpPr>
        <p:spPr>
          <a:xfrm>
            <a:off x="166900" y="223400"/>
            <a:ext cx="8832300" cy="44316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According to the file structure of the game we are going to create </a:t>
            </a:r>
            <a:r>
              <a:rPr b="1"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main.py</a:t>
            </a:r>
            <a:r>
              <a:rPr b="1" lang="en">
                <a:solidFill>
                  <a:schemeClr val="dk1"/>
                </a:solidFill>
              </a:rPr>
              <a:t> file  and learn about FPS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Here we are going to Modify main.py to create a game loop that handles window closing and refreshes the screen at 60 FPS.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What is FPS?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FPS (Frames Per Second)</a:t>
            </a:r>
            <a:r>
              <a:rPr lang="en" sz="1100">
                <a:solidFill>
                  <a:schemeClr val="dk1"/>
                </a:solidFill>
              </a:rPr>
              <a:t> controls how smooth your game feels.</a:t>
            </a:r>
            <a:br>
              <a:rPr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If FPS = 60, the game updates </a:t>
            </a:r>
            <a:r>
              <a:rPr b="1" lang="en" sz="1100">
                <a:solidFill>
                  <a:schemeClr val="dk1"/>
                </a:solidFill>
              </a:rPr>
              <a:t>60 times every second</a:t>
            </a:r>
            <a:r>
              <a:rPr lang="en" sz="1100">
                <a:solidFill>
                  <a:schemeClr val="dk1"/>
                </a:solidFill>
              </a:rPr>
              <a:t>, which is standard for smooth animations.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Code: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import pygame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Initialize Pygame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pygame.init()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Set window size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WIDTH, HEIGHT = 800, 600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screen = pygame.display.set_mode((WIDTH, HEIGHT))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pygame.display.set_caption("OMO-GAME: Siege of Avaria!")</a:t>
            </a:r>
            <a:endParaRPr b="1" sz="1200">
              <a:solidFill>
                <a:srgbClr val="274E13"/>
              </a:solidFill>
            </a:endParaRPr>
          </a:p>
        </p:txBody>
      </p:sp>
      <p:pic>
        <p:nvPicPr>
          <p:cNvPr id="210" name="Google Shape;210;p37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6" name="Google Shape;216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8"/>
          <p:cNvSpPr txBox="1"/>
          <p:nvPr/>
        </p:nvSpPr>
        <p:spPr>
          <a:xfrm>
            <a:off x="166900" y="223400"/>
            <a:ext cx="8832300" cy="48024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Load and scale background image to fit the window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background = pygame.image.load(r"omogame\Angry-Birds-using-PyGame-CE\media\background.PNG")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background = pygame.transform.scale(background, (WIDTH, HEIGHT))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Create clock to manage FPS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clock = pygame.time.Clock()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Main game loop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running = True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while running: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# Handle close button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for event in pygame.event.get():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    if event.type == pygame.QUIT: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        running = False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Draw background image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screen.blit(background, (0, 0))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# Update the screen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pygame.display.update()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# Limit to 60 frames per second</a:t>
            </a:r>
            <a:endParaRPr b="1" sz="1200">
              <a:solidFill>
                <a:srgbClr val="274E13"/>
              </a:solidFill>
            </a:endParaRPr>
          </a:p>
        </p:txBody>
      </p:sp>
      <p:pic>
        <p:nvPicPr>
          <p:cNvPr id="218" name="Google Shape;218;p38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4" name="Google Shape;22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9"/>
          <p:cNvSpPr txBox="1"/>
          <p:nvPr/>
        </p:nvSpPr>
        <p:spPr>
          <a:xfrm>
            <a:off x="166900" y="223400"/>
            <a:ext cx="8832300" cy="21129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    clock.tick(60)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# Exit Pygame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274E13"/>
                </a:solidFill>
              </a:rPr>
              <a:t>pygame.quit()</a:t>
            </a:r>
            <a:endParaRPr sz="1200">
              <a:solidFill>
                <a:srgbClr val="274E1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Notes: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Make sure the image path is correct. You can also use a relative path like: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226" name="Google Shape;226;p39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76625" y="2015950"/>
            <a:ext cx="5324350" cy="269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9"/>
          <p:cNvSpPr txBox="1"/>
          <p:nvPr/>
        </p:nvSpPr>
        <p:spPr>
          <a:xfrm>
            <a:off x="1649050" y="2921200"/>
            <a:ext cx="226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Complete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Code:-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4" name="Google Shape;23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0"/>
          <p:cNvSpPr txBox="1"/>
          <p:nvPr/>
        </p:nvSpPr>
        <p:spPr>
          <a:xfrm>
            <a:off x="166900" y="223400"/>
            <a:ext cx="8832300" cy="4002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Output: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36" name="Google Shape;236;p40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475" y="2227925"/>
            <a:ext cx="4967623" cy="266807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40"/>
          <p:cNvSpPr txBox="1"/>
          <p:nvPr/>
        </p:nvSpPr>
        <p:spPr>
          <a:xfrm>
            <a:off x="166900" y="805975"/>
            <a:ext cx="48372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51C75"/>
                </a:solidFill>
              </a:rPr>
              <a:t>Explanation of the code:</a:t>
            </a:r>
            <a:endParaRPr b="1">
              <a:solidFill>
                <a:srgbClr val="351C7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clock = pygame.time.Clock()</a:t>
            </a:r>
            <a:endParaRPr b="1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This line </a:t>
            </a:r>
            <a:r>
              <a:rPr b="1" lang="en" sz="1100">
                <a:solidFill>
                  <a:schemeClr val="dk1"/>
                </a:solidFill>
              </a:rPr>
              <a:t>creates a Clock object</a:t>
            </a:r>
            <a:r>
              <a:rPr lang="en" sz="1100">
                <a:solidFill>
                  <a:schemeClr val="dk1"/>
                </a:solidFill>
              </a:rPr>
              <a:t> in Pygame, which helps you control </a:t>
            </a:r>
            <a:r>
              <a:rPr b="1" lang="en" sz="1100">
                <a:solidFill>
                  <a:schemeClr val="dk1"/>
                </a:solidFill>
              </a:rPr>
              <a:t>how fast your game runs</a:t>
            </a:r>
            <a:r>
              <a:rPr lang="en" sz="1100">
                <a:solidFill>
                  <a:schemeClr val="dk1"/>
                </a:solidFill>
              </a:rPr>
              <a:t> — specifically, the </a:t>
            </a:r>
            <a:r>
              <a:rPr b="1" lang="en" sz="1100">
                <a:solidFill>
                  <a:schemeClr val="dk1"/>
                </a:solidFill>
              </a:rPr>
              <a:t>Frames Per Second (FPS)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Imagine the clock like a </a:t>
            </a:r>
            <a:r>
              <a:rPr b="1" lang="en" sz="1100">
                <a:solidFill>
                  <a:schemeClr val="dk1"/>
                </a:solidFill>
              </a:rPr>
              <a:t>metronome</a:t>
            </a:r>
            <a:r>
              <a:rPr lang="en" sz="1100">
                <a:solidFill>
                  <a:schemeClr val="dk1"/>
                </a:solidFill>
              </a:rPr>
              <a:t> for your game. It tells the game to </a:t>
            </a:r>
            <a:r>
              <a:rPr b="1" lang="en" sz="1100">
                <a:solidFill>
                  <a:schemeClr val="dk1"/>
                </a:solidFill>
              </a:rPr>
              <a:t>wait just enough</a:t>
            </a:r>
            <a:r>
              <a:rPr lang="en" sz="1100">
                <a:solidFill>
                  <a:schemeClr val="dk1"/>
                </a:solidFill>
              </a:rPr>
              <a:t> so it only updates </a:t>
            </a:r>
            <a:r>
              <a:rPr b="1" lang="en" sz="1100">
                <a:solidFill>
                  <a:schemeClr val="dk1"/>
                </a:solidFill>
              </a:rPr>
              <a:t>60 times in one second</a:t>
            </a:r>
            <a:r>
              <a:rPr lang="en" sz="1100">
                <a:solidFill>
                  <a:schemeClr val="dk1"/>
                </a:solidFill>
              </a:rPr>
              <a:t> (or whatever number you set).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4" name="Google Shape;24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1"/>
          <p:cNvSpPr txBox="1"/>
          <p:nvPr/>
        </p:nvSpPr>
        <p:spPr>
          <a:xfrm>
            <a:off x="166900" y="223400"/>
            <a:ext cx="6578100" cy="4311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 Experiment – Custom Window Design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1"/>
          <p:cNvSpPr txBox="1"/>
          <p:nvPr/>
        </p:nvSpPr>
        <p:spPr>
          <a:xfrm>
            <a:off x="223025" y="654500"/>
            <a:ext cx="86268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🎮 Student Experiment – Custom Window Design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💡 </a:t>
            </a: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Try this with your team: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Change window size: 800x600, 1920x1080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Try different backgrounds (sky, battlefield, jungle)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 background music or ambient sound (bonus!)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challenge: Customize the game window!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Try window sizes: 800x600, 1920x1080 in main.py.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 with backgrounds: sky, battlefield, jungle from media/.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Optional: Add background music or ambient sound for immersion.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main.py to test changes and observe visual/performance impacts.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results to compare designs and functionality.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41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2"/>
          <p:cNvSpPr txBox="1"/>
          <p:nvPr/>
        </p:nvSpPr>
        <p:spPr>
          <a:xfrm>
            <a:off x="166900" y="223400"/>
            <a:ext cx="6578100" cy="4311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 Task – Build Your Own Game Start Screen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42"/>
          <p:cNvSpPr txBox="1"/>
          <p:nvPr/>
        </p:nvSpPr>
        <p:spPr>
          <a:xfrm>
            <a:off x="223025" y="654500"/>
            <a:ext cx="8626800" cy="41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🎮 Student Task – Build Your Own Game Start Screen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✅</a:t>
            </a: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Deliverables: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Functional game loop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loaded image background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Exit button working properly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Customized window title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Deliverables: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Functional game loop with event handling.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Loaded background image from media/ folder.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Working exit button for proper game closure.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Customized window title (e.g., "My Siege of Avaria").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Save as: </a:t>
            </a: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📂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my_game_start.py.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 in main.py to ensure functionality.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for feedback on design and implementation.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42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3"/>
          <p:cNvSpPr txBox="1"/>
          <p:nvPr/>
        </p:nvSpPr>
        <p:spPr>
          <a:xfrm>
            <a:off x="166900" y="223400"/>
            <a:ext cx="6578100" cy="4311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Recap &amp; Design Tips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3"/>
          <p:cNvSpPr txBox="1"/>
          <p:nvPr/>
        </p:nvSpPr>
        <p:spPr>
          <a:xfrm>
            <a:off x="223025" y="654500"/>
            <a:ext cx="8626800" cy="4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100" u="none" cap="none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🎮 </a:t>
            </a:r>
            <a:r>
              <a:rPr b="1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Recap &amp; Design Tips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✅ </a:t>
            </a: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you learned: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Setting up display window in PyGame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Game loop structure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Loading + rendering backgrounds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Frame rate control</a:t>
            </a:r>
            <a:endParaRPr b="0" i="1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1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💡 Tip: Your game’s first impression begins with a clean, responsive window.</a:t>
            </a:r>
            <a:endParaRPr b="1" i="1" sz="11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you learned: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lphaLcPeriod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Setting up a PyGame display window in main.py.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lphaLcPeriod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Structuring a game loop for real-time updates.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lphaLcPeriod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Loading and rendering backgrounds via assets.py.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AutoNum type="alphaLcPeriod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Controlling frame rate for smooth gameplay.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Design tip: A clean, responsive window creates a strong first impression.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Next steps: Explore game_modes.py for Quick and Basic mode logic.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Reference: Pygame Official Documentation (</a:t>
            </a:r>
            <a:r>
              <a:rPr b="0" i="0" lang="en" sz="15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https://www.pygame.org/docs/</a:t>
            </a:r>
            <a:r>
              <a:rPr b="0" i="0" lang="en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b="0" i="0" sz="1400" u="none" cap="none" strike="noStrik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5" name="Google Shape;265;p43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6"/>
          <p:cNvSpPr txBox="1"/>
          <p:nvPr/>
        </p:nvSpPr>
        <p:spPr>
          <a:xfrm>
            <a:off x="166900" y="223400"/>
            <a:ext cx="6578100" cy="431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Learning Objectives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6"/>
          <p:cNvSpPr txBox="1"/>
          <p:nvPr/>
        </p:nvSpPr>
        <p:spPr>
          <a:xfrm>
            <a:off x="223025" y="959300"/>
            <a:ext cx="74358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game inspiration, install Pygame-CE, navigate project structure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Detailed Objectives:</a:t>
            </a:r>
            <a:endParaRPr b="1" i="1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the inspiration behind OMOGAME: Siege of Avaria! (two-player strategy, bird launching, fortress destruction).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 Python and Pygame-CE and set up the development environment.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Navigate the project directory structure and understand the role of each file.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a basic Pygame-CE script to display a window.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i="0" lang="en" sz="1400" u="none" cap="none" strike="noStrike">
                <a:solidFill>
                  <a:schemeClr val="dk1"/>
                </a:solidFill>
              </a:rPr>
              <a:t>Detailed Objectives:</a:t>
            </a:r>
            <a:endParaRPr i="0" sz="1400" u="none" cap="none" strike="noStrike">
              <a:solidFill>
                <a:schemeClr val="dk1"/>
              </a:solidFill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Learn how to initialize a Pygame-CE window and manage display updates.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the game loop (events, update, render).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 and display a background image to set the game’s visual theme.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26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4"/>
          <p:cNvSpPr txBox="1"/>
          <p:nvPr/>
        </p:nvSpPr>
        <p:spPr>
          <a:xfrm>
            <a:off x="0" y="0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3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1" name="Google Shape;27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9075" y="177376"/>
            <a:ext cx="474925" cy="2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4"/>
          <p:cNvSpPr txBox="1"/>
          <p:nvPr/>
        </p:nvSpPr>
        <p:spPr>
          <a:xfrm>
            <a:off x="0" y="177375"/>
            <a:ext cx="902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r>
              <a:rPr b="1" lang="en" sz="1600">
                <a:solidFill>
                  <a:schemeClr val="dk1"/>
                </a:solidFill>
              </a:rPr>
              <a:t>:</a:t>
            </a:r>
            <a:endParaRPr b="1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4"/>
          <p:cNvSpPr txBox="1"/>
          <p:nvPr/>
        </p:nvSpPr>
        <p:spPr>
          <a:xfrm>
            <a:off x="0" y="543625"/>
            <a:ext cx="8806500" cy="4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1. What is the primary objective of the Quick Mode in OMOGAME?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A) Collect all power-ups before the opponent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B) Launch birds without any destruction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C) Reach a score of 200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D) Complete the entire storyline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dk1"/>
                </a:solidFill>
              </a:rPr>
              <a:t>C) Reach a score of 200 points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b="1" lang="en">
                <a:solidFill>
                  <a:schemeClr val="dk1"/>
                </a:solidFill>
              </a:rPr>
              <a:t>Which file is considered the main entry point of the OMOGAME project?</a:t>
            </a:r>
            <a:b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1"/>
                </a:solidFill>
              </a:rPr>
              <a:t>A) tools.py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B) main.py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C) assets.py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D) classes.py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dk1"/>
                </a:solidFill>
              </a:rPr>
              <a:t>B) main.py</a:t>
            </a:r>
            <a:endParaRPr b="0" i="0" sz="1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5" name="Google Shape;275;p44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/>
        </p:nvSpPr>
        <p:spPr>
          <a:xfrm>
            <a:off x="0" y="0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3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1" name="Google Shape;281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9075" y="177376"/>
            <a:ext cx="474925" cy="2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5"/>
          <p:cNvSpPr txBox="1"/>
          <p:nvPr/>
        </p:nvSpPr>
        <p:spPr>
          <a:xfrm>
            <a:off x="0" y="177375"/>
            <a:ext cx="902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r>
              <a:rPr b="1" lang="en" sz="1600">
                <a:solidFill>
                  <a:schemeClr val="dk1"/>
                </a:solidFill>
              </a:rPr>
              <a:t>..</a:t>
            </a:r>
            <a:endParaRPr b="1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5"/>
          <p:cNvSpPr txBox="1"/>
          <p:nvPr/>
        </p:nvSpPr>
        <p:spPr>
          <a:xfrm>
            <a:off x="0" y="543625"/>
            <a:ext cx="8806500" cy="4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3. What does the tools.py file mainly handle in the game?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A) Launching sound and animation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B) Player avatar selection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C) Collision detection and drawing functions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D) Managing game instructions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dk1"/>
                </a:solidFill>
              </a:rPr>
              <a:t>C) Collision detection and drawing functions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4. Which of the following is NOT listed as a unique feature of OMOGAME?</a:t>
            </a:r>
            <a:b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1"/>
                </a:solidFill>
              </a:rPr>
              <a:t>A) Bird classes with special physics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B) Alien targets for bonus points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C) Multiplayer online matchmaking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D) Destructible block environments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dk1"/>
                </a:solidFill>
              </a:rPr>
              <a:t>C) Multiplayer online matchmaking</a:t>
            </a:r>
            <a:endParaRPr b="0" i="0" sz="1400" u="none" cap="none" strike="noStrike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5" name="Google Shape;285;p45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1" name="Google Shape;2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6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6"/>
          <p:cNvSpPr txBox="1"/>
          <p:nvPr/>
        </p:nvSpPr>
        <p:spPr>
          <a:xfrm>
            <a:off x="698900" y="973725"/>
            <a:ext cx="78840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Usage in Game Loop: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clock = pygame.time.Clock()  # create the clock</a:t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while running:</a:t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# game logic and drawing...</a:t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clock.tick(60)  # limit to 60 FPS</a:t>
            </a:r>
            <a:endParaRPr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pygame.time.Clock()</a:t>
            </a:r>
            <a:r>
              <a:rPr lang="en">
                <a:solidFill>
                  <a:schemeClr val="dk1"/>
                </a:solidFill>
              </a:rPr>
              <a:t> is how you </a:t>
            </a:r>
            <a:r>
              <a:rPr b="1" lang="en">
                <a:solidFill>
                  <a:schemeClr val="dk1"/>
                </a:solidFill>
              </a:rPr>
              <a:t>control the speed</a:t>
            </a:r>
            <a:r>
              <a:rPr lang="en">
                <a:solidFill>
                  <a:schemeClr val="dk1"/>
                </a:solidFill>
              </a:rPr>
              <a:t> of your game loop and make your game </a:t>
            </a:r>
            <a:r>
              <a:rPr b="1" lang="en">
                <a:solidFill>
                  <a:schemeClr val="dk1"/>
                </a:solidFill>
              </a:rPr>
              <a:t>run smoothly</a:t>
            </a:r>
            <a:r>
              <a:rPr lang="en">
                <a:solidFill>
                  <a:schemeClr val="dk1"/>
                </a:solidFill>
              </a:rPr>
              <a:t> at a consistent frame rate.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7"/>
          <p:cNvSpPr txBox="1"/>
          <p:nvPr/>
        </p:nvSpPr>
        <p:spPr>
          <a:xfrm>
            <a:off x="0" y="0"/>
            <a:ext cx="30000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33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669075" y="177376"/>
            <a:ext cx="474925" cy="2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7"/>
          <p:cNvSpPr txBox="1"/>
          <p:nvPr/>
        </p:nvSpPr>
        <p:spPr>
          <a:xfrm>
            <a:off x="0" y="177375"/>
            <a:ext cx="902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Exercise</a:t>
            </a:r>
            <a:r>
              <a:rPr b="1" lang="en" sz="1600">
                <a:solidFill>
                  <a:schemeClr val="dk1"/>
                </a:solidFill>
              </a:rPr>
              <a:t>…</a:t>
            </a:r>
            <a:endParaRPr b="1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47"/>
          <p:cNvSpPr txBox="1"/>
          <p:nvPr/>
        </p:nvSpPr>
        <p:spPr>
          <a:xfrm>
            <a:off x="0" y="772225"/>
            <a:ext cx="8806500" cy="4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5. Why is organizing the OMOGAME project into files like classes.py, media/, and game_modes.py important?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A) It reduces the game’s memory usage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B) It helps reduce the number of bugs completely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C) It makes the project look colorful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D) It simplifies managing and updating different game parts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dk1"/>
                </a:solidFill>
              </a:rPr>
              <a:t>D) It simplifies managing and updating different game parts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3" name="Google Shape;303;p47" title="New Omo LOGO.png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8"/>
          <p:cNvSpPr txBox="1"/>
          <p:nvPr/>
        </p:nvSpPr>
        <p:spPr>
          <a:xfrm>
            <a:off x="806900" y="353700"/>
            <a:ext cx="7155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1600">
                <a:solidFill>
                  <a:srgbClr val="0000FF"/>
                </a:solidFill>
              </a:rPr>
              <a:t>Session 2 </a:t>
            </a:r>
            <a:r>
              <a:rPr b="1" lang="en" sz="1600">
                <a:solidFill>
                  <a:schemeClr val="dk1"/>
                </a:solidFill>
              </a:rPr>
              <a:t> </a:t>
            </a:r>
            <a:r>
              <a:rPr b="1" lang="en" sz="1600">
                <a:solidFill>
                  <a:srgbClr val="0000FF"/>
                </a:solidFill>
              </a:rPr>
              <a:t>VIDEO LINK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Display &amp; Window Management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311" name="Google Shape;311;p48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48" title="Video2---Demo-Final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87650" y="929675"/>
            <a:ext cx="5277800" cy="395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166900" y="223400"/>
            <a:ext cx="6578100" cy="4311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Practical Tasks</a:t>
            </a:r>
            <a:endParaRPr b="1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7"/>
          <p:cNvSpPr txBox="1"/>
          <p:nvPr/>
        </p:nvSpPr>
        <p:spPr>
          <a:xfrm>
            <a:off x="223025" y="883100"/>
            <a:ext cx="7435800" cy="26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Understand game inspiration, install Pygame-CE, navigate project structure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1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Below is the list of Practical Tasks: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Modify main.py to create a game loop that handles window closing and refreshes the screen at 60 FPS.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 code to load a background image (e.g., a sky or battlefield) from the media/ folder and display it.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Experiment with changing the window size and background color.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Discuss the importance of consistent screen updates for smooth gameplay.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27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8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8"/>
          <p:cNvSpPr txBox="1"/>
          <p:nvPr/>
        </p:nvSpPr>
        <p:spPr>
          <a:xfrm>
            <a:off x="196325" y="400200"/>
            <a:ext cx="8292300" cy="40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Here we are going to create a blank window were we will going to make omo-game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Imagine this:</a:t>
            </a:r>
            <a:br>
              <a:rPr b="1" lang="en" sz="1100">
                <a:solidFill>
                  <a:schemeClr val="dk1"/>
                </a:solidFill>
              </a:rPr>
            </a:br>
            <a:r>
              <a:rPr lang="en" sz="1100">
                <a:solidFill>
                  <a:schemeClr val="dk1"/>
                </a:solidFill>
              </a:rPr>
              <a:t> You just opened a clean notebook to draw — the notebook is your </a:t>
            </a:r>
            <a:r>
              <a:rPr b="1" lang="en" sz="1100">
                <a:solidFill>
                  <a:schemeClr val="dk1"/>
                </a:solidFill>
              </a:rPr>
              <a:t>game screen</a:t>
            </a:r>
            <a:r>
              <a:rPr lang="en" sz="1100">
                <a:solidFill>
                  <a:schemeClr val="dk1"/>
                </a:solidFill>
              </a:rPr>
              <a:t>, and the table is your </a:t>
            </a:r>
            <a:r>
              <a:rPr b="1" lang="en" sz="1100">
                <a:solidFill>
                  <a:schemeClr val="dk1"/>
                </a:solidFill>
              </a:rPr>
              <a:t>computer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Now let’s make your own digital "My First Game!" using code!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Code: 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import pygame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pygame.init()  # Start Pygame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# Create a window that's 800 pixels wide and 600 pixels tall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screen = pygame.display.set_mode((800, 600))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# Give the window a name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pygame.display.set_caption("My First Game!")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# Main game loop</a:t>
            </a:r>
            <a:endParaRPr sz="18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9"/>
          <p:cNvSpPr txBox="1"/>
          <p:nvPr/>
        </p:nvSpPr>
        <p:spPr>
          <a:xfrm>
            <a:off x="89525" y="286300"/>
            <a:ext cx="8815500" cy="38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running = True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while running: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for event in pygame.event.get():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event.type == pygame.QUIT: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running = False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screen.fill((255, 255, 255))  # Fill the screen white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pygame.display.update()       # Show the screen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What It Does: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Shows a blank </a:t>
            </a:r>
            <a:r>
              <a:rPr b="1" lang="en" sz="1100">
                <a:solidFill>
                  <a:schemeClr val="dk1"/>
                </a:solidFill>
              </a:rPr>
              <a:t>white window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You can </a:t>
            </a:r>
            <a:r>
              <a:rPr b="1" lang="en" sz="1100">
                <a:solidFill>
                  <a:schemeClr val="dk1"/>
                </a:solidFill>
              </a:rPr>
              <a:t>close it</a:t>
            </a:r>
            <a:r>
              <a:rPr lang="en" sz="1100">
                <a:solidFill>
                  <a:schemeClr val="dk1"/>
                </a:solidFill>
              </a:rPr>
              <a:t> using the ❌ button                             OUTPUT:-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You just made your </a:t>
            </a:r>
            <a:r>
              <a:rPr b="1" lang="en" sz="1100">
                <a:solidFill>
                  <a:schemeClr val="dk1"/>
                </a:solidFill>
              </a:rPr>
              <a:t>first game screen!    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37" name="Google Shape;137;p29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0000" y="321675"/>
            <a:ext cx="4323350" cy="230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06225" y="2229175"/>
            <a:ext cx="3258049" cy="259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Google Shape;14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30"/>
          <p:cNvSpPr txBox="1"/>
          <p:nvPr/>
        </p:nvSpPr>
        <p:spPr>
          <a:xfrm>
            <a:off x="81675" y="254875"/>
            <a:ext cx="8187300" cy="4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Explanation of the code:-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import pygame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This line tells Python to </a:t>
            </a:r>
            <a:r>
              <a:rPr b="1" lang="en" sz="1100">
                <a:solidFill>
                  <a:schemeClr val="dk1"/>
                </a:solidFill>
              </a:rPr>
              <a:t>use Pygame</a:t>
            </a:r>
            <a:r>
              <a:rPr lang="en" sz="1100">
                <a:solidFill>
                  <a:schemeClr val="dk1"/>
                </a:solidFill>
              </a:rPr>
              <a:t>, a special tool to make games.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pygame.init()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This starts Pygame — kind of like turning on the lights before playing.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🔹 It </a:t>
            </a:r>
            <a:r>
              <a:rPr b="1" lang="en" sz="1100">
                <a:solidFill>
                  <a:schemeClr val="dk1"/>
                </a:solidFill>
              </a:rPr>
              <a:t>sets up everything</a:t>
            </a:r>
            <a:r>
              <a:rPr lang="en" sz="1100">
                <a:solidFill>
                  <a:schemeClr val="dk1"/>
                </a:solidFill>
              </a:rPr>
              <a:t> Pygame needs to run the game.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screen = pygame.display.set_mode((800, 600))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🔹 This creates the </a:t>
            </a:r>
            <a:r>
              <a:rPr b="1" lang="en" sz="1100">
                <a:solidFill>
                  <a:schemeClr val="dk1"/>
                </a:solidFill>
              </a:rPr>
              <a:t>game window</a:t>
            </a:r>
            <a:r>
              <a:rPr lang="en" sz="1100">
                <a:solidFill>
                  <a:schemeClr val="dk1"/>
                </a:solidFill>
              </a:rPr>
              <a:t> where everything will appear.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🔹 It is </a:t>
            </a:r>
            <a:r>
              <a:rPr b="1" lang="en" sz="1100">
                <a:solidFill>
                  <a:schemeClr val="dk1"/>
                </a:solidFill>
              </a:rPr>
              <a:t>800 pixels wide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600 pixels tall</a:t>
            </a:r>
            <a:r>
              <a:rPr lang="en" sz="1100">
                <a:solidFill>
                  <a:schemeClr val="dk1"/>
                </a:solidFill>
              </a:rPr>
              <a:t> — like setting the size of your screen or canvas.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pygame.display.set_caption("My First Game!")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🔹 This sets the </a:t>
            </a:r>
            <a:r>
              <a:rPr b="1" lang="en" sz="1100">
                <a:solidFill>
                  <a:schemeClr val="dk1"/>
                </a:solidFill>
              </a:rPr>
              <a:t>name/title</a:t>
            </a:r>
            <a:r>
              <a:rPr lang="en" sz="1100">
                <a:solidFill>
                  <a:schemeClr val="dk1"/>
                </a:solidFill>
              </a:rPr>
              <a:t> of the window.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🔹 You’ll see </a:t>
            </a:r>
            <a:r>
              <a:rPr b="1" lang="en" sz="1100">
                <a:solidFill>
                  <a:schemeClr val="dk1"/>
                </a:solidFill>
              </a:rPr>
              <a:t>"My First Game!"</a:t>
            </a:r>
            <a:r>
              <a:rPr lang="en" sz="1100">
                <a:solidFill>
                  <a:schemeClr val="dk1"/>
                </a:solidFill>
              </a:rPr>
              <a:t> at the top of your game window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running = True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while running: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7" name="Google Shape;147;p30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1"/>
          <p:cNvSpPr txBox="1"/>
          <p:nvPr/>
        </p:nvSpPr>
        <p:spPr>
          <a:xfrm>
            <a:off x="241350" y="470500"/>
            <a:ext cx="8524800" cy="3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Explanation of the code …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This is the </a:t>
            </a:r>
            <a:r>
              <a:rPr b="1" lang="en" sz="1100">
                <a:solidFill>
                  <a:schemeClr val="dk1"/>
                </a:solidFill>
              </a:rPr>
              <a:t>main game loop</a:t>
            </a:r>
            <a:r>
              <a:rPr lang="en" sz="1100">
                <a:solidFill>
                  <a:schemeClr val="dk1"/>
                </a:solidFill>
              </a:rPr>
              <a:t> — it keeps repeating (like a heartbeat) until you close the game.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for event in pygame.event.get():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event.type == pygame.QUIT: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running = False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It </a:t>
            </a:r>
            <a:r>
              <a:rPr b="1" lang="en" sz="1100">
                <a:solidFill>
                  <a:schemeClr val="dk1"/>
                </a:solidFill>
              </a:rPr>
              <a:t>checks for events</a:t>
            </a:r>
            <a:r>
              <a:rPr lang="en" sz="1100">
                <a:solidFill>
                  <a:schemeClr val="dk1"/>
                </a:solidFill>
              </a:rPr>
              <a:t> — like clicking the ❌ close button.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If you click the close button, it </a:t>
            </a:r>
            <a:r>
              <a:rPr b="1" lang="en" sz="1100">
                <a:solidFill>
                  <a:schemeClr val="dk1"/>
                </a:solidFill>
              </a:rPr>
              <a:t>stops the loop</a:t>
            </a:r>
            <a:r>
              <a:rPr lang="en" sz="1100">
                <a:solidFill>
                  <a:schemeClr val="dk1"/>
                </a:solidFill>
              </a:rPr>
              <a:t> and </a:t>
            </a:r>
            <a:r>
              <a:rPr b="1" lang="en" sz="1100">
                <a:solidFill>
                  <a:schemeClr val="dk1"/>
                </a:solidFill>
              </a:rPr>
              <a:t>closes the game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screen.fill((255, 255, 255))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This </a:t>
            </a:r>
            <a:r>
              <a:rPr b="1" lang="en" sz="1100">
                <a:solidFill>
                  <a:schemeClr val="dk1"/>
                </a:solidFill>
              </a:rPr>
              <a:t>fills the entire screen white</a:t>
            </a:r>
            <a:r>
              <a:rPr lang="en" sz="1100">
                <a:solidFill>
                  <a:schemeClr val="dk1"/>
                </a:solidFill>
              </a:rPr>
              <a:t> —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(255, 255, 255)</a:t>
            </a:r>
            <a:r>
              <a:rPr lang="en" sz="1100">
                <a:solidFill>
                  <a:schemeClr val="dk1"/>
                </a:solidFill>
              </a:rPr>
              <a:t> is the color code for </a:t>
            </a:r>
            <a:r>
              <a:rPr b="1" lang="en" sz="1100">
                <a:solidFill>
                  <a:schemeClr val="dk1"/>
                </a:solidFill>
              </a:rPr>
              <a:t>white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You can change it to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(0, 0, 0)</a:t>
            </a:r>
            <a:r>
              <a:rPr lang="en" sz="1100">
                <a:solidFill>
                  <a:schemeClr val="dk1"/>
                </a:solidFill>
              </a:rPr>
              <a:t> for black,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(255, 0, 0)</a:t>
            </a:r>
            <a:r>
              <a:rPr lang="en" sz="1100">
                <a:solidFill>
                  <a:schemeClr val="dk1"/>
                </a:solidFill>
              </a:rPr>
              <a:t> for red, etc.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274E13"/>
                </a:solidFill>
                <a:latin typeface="Courier New"/>
                <a:ea typeface="Courier New"/>
                <a:cs typeface="Courier New"/>
                <a:sym typeface="Courier New"/>
              </a:rPr>
              <a:t>    pygame.display.update()</a:t>
            </a:r>
            <a:endParaRPr sz="1100">
              <a:solidFill>
                <a:srgbClr val="274E1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This </a:t>
            </a:r>
            <a:r>
              <a:rPr b="1" lang="en" sz="1100">
                <a:solidFill>
                  <a:schemeClr val="dk1"/>
                </a:solidFill>
              </a:rPr>
              <a:t>updates the screen</a:t>
            </a:r>
            <a:r>
              <a:rPr lang="en" sz="1100">
                <a:solidFill>
                  <a:schemeClr val="dk1"/>
                </a:solidFill>
              </a:rPr>
              <a:t> — so anything you've drawn or filled appears.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🔹 Without this, nothing would show up even if you filled the screen.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55" name="Google Shape;155;p31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2"/>
          <p:cNvSpPr txBox="1"/>
          <p:nvPr/>
        </p:nvSpPr>
        <p:spPr>
          <a:xfrm>
            <a:off x="0" y="180300"/>
            <a:ext cx="9054000" cy="46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Now we are going to learn how to Load and display a background image to set the game’s visual theme:</a:t>
            </a:r>
            <a:endParaRPr b="1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Source Code</a:t>
            </a:r>
            <a:r>
              <a:rPr b="1" lang="en">
                <a:solidFill>
                  <a:schemeClr val="dk1"/>
                </a:solidFill>
              </a:rPr>
              <a:t>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import pygame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pygame.init()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Create a window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screen = pygame.display.set_mode((800, 600))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pygame.display.set_caption("Game with Background!")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Load the background image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background = pygame.image.load(r"</a:t>
            </a:r>
            <a:r>
              <a:rPr lang="en" sz="12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omogame\Angry-Birds-using-PyGame-CE\media\background.PNG</a:t>
            </a: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background = pygame.transform.scale(background, (WIDTH, HEIGHT))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 Main game loop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running = True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while running: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for event in pygame.event.get():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if event.type == pygame.QUIT:</a:t>
            </a:r>
            <a:endParaRPr sz="13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63" name="Google Shape;163;p32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2"/>
          <p:cNvSpPr txBox="1"/>
          <p:nvPr/>
        </p:nvSpPr>
        <p:spPr>
          <a:xfrm>
            <a:off x="5724575" y="1865025"/>
            <a:ext cx="2528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Here we have to upload the file path of that image</a:t>
            </a:r>
            <a:endParaRPr sz="1500">
              <a:solidFill>
                <a:schemeClr val="dk2"/>
              </a:solidFill>
            </a:endParaRPr>
          </a:p>
        </p:txBody>
      </p:sp>
      <p:cxnSp>
        <p:nvCxnSpPr>
          <p:cNvPr id="165" name="Google Shape;165;p32"/>
          <p:cNvCxnSpPr/>
          <p:nvPr/>
        </p:nvCxnSpPr>
        <p:spPr>
          <a:xfrm flipH="1">
            <a:off x="6329100" y="2362775"/>
            <a:ext cx="23700" cy="56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3"/>
          <p:cNvSpPr txBox="1"/>
          <p:nvPr/>
        </p:nvSpPr>
        <p:spPr>
          <a:xfrm>
            <a:off x="230875" y="262750"/>
            <a:ext cx="8760300" cy="46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running = False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# Draw the background image at top-left corner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screen.blit(background, (0, 0))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pygame.display.update()</a:t>
            </a:r>
            <a:endParaRPr sz="11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Note: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Make sure your image file is </a:t>
            </a:r>
            <a:r>
              <a:rPr b="1" lang="en" sz="1100">
                <a:solidFill>
                  <a:schemeClr val="dk1"/>
                </a:solidFill>
              </a:rPr>
              <a:t>not too large</a:t>
            </a:r>
            <a:r>
              <a:rPr lang="en" sz="1100">
                <a:solidFill>
                  <a:schemeClr val="dk1"/>
                </a:solidFill>
              </a:rPr>
              <a:t> (800x600 works well).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You can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.jpg</a:t>
            </a:r>
            <a:r>
              <a:rPr lang="en" sz="1100">
                <a:solidFill>
                  <a:schemeClr val="dk1"/>
                </a:solidFill>
              </a:rPr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.png</a:t>
            </a:r>
            <a:r>
              <a:rPr lang="en" sz="1100">
                <a:solidFill>
                  <a:schemeClr val="dk1"/>
                </a:solidFill>
              </a:rPr>
              <a:t>, or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.bmp</a:t>
            </a:r>
            <a:r>
              <a:rPr lang="en" sz="1100">
                <a:solidFill>
                  <a:schemeClr val="dk1"/>
                </a:solidFill>
              </a:rPr>
              <a:t> image files.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In the above code we have copied the file path and pasted it just check above,before the path we have added “r” that is called raw string literals.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How to copy a file path?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Here is the image in which get how to copy the file path of any file.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Just right click on the file you will see multiple  options like this but we have to select copy as a path option to copy it.</a:t>
            </a:r>
            <a:br>
              <a:rPr lang="en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3" name="Google Shape;173;p33" title="New Omo LOGO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123550" y="180300"/>
            <a:ext cx="1020449" cy="355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3"/>
          <p:cNvPicPr preferRelativeResize="0"/>
          <p:nvPr/>
        </p:nvPicPr>
        <p:blipFill rotWithShape="1">
          <a:blip r:embed="rId5">
            <a:alphaModFix/>
          </a:blip>
          <a:srcRect b="0" l="2811" r="1886" t="0"/>
          <a:stretch/>
        </p:blipFill>
        <p:spPr>
          <a:xfrm>
            <a:off x="4808350" y="415150"/>
            <a:ext cx="3049001" cy="2345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